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9"/>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2.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name="Picture 7" id="7"/>
          <p:cNvPicPr>
            <a:picLocks noChangeAspect="true"/>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24.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24:24</a:t>
            </a:r>
            <a:r>
              <a:rPr lang="en-US" sz="3000">
                <a:solidFill>
                  <a:srgbClr val="FFFFFF"/>
                </a:solidFill>
                <a:cs typeface="Mandali"/>
              </a:rPr>
              <a:t> అందుకామె నేను నాహోరుకు మిల్కాకనిన కుమారుడగు బెతూయేలు కుమార్తెననెను.</a:t>
            </a:r>
          </a:p>
          <a:p>
            <a:pPr algn="just">
              <a:lnSpc>
                <a:spcPct val="150000"/>
              </a:lnSpc>
              <a:buNone/>
            </a:pPr>
            <a:r>
              <a:rPr b="true" lang="en-US" sz="3000">
                <a:solidFill>
                  <a:srgbClr val="FFFFFF"/>
                </a:solidFill>
                <a:cs typeface="Mandali"/>
              </a:rPr>
              <a:t>24:25</a:t>
            </a:r>
            <a:r>
              <a:rPr lang="en-US" sz="3000">
                <a:solidFill>
                  <a:srgbClr val="FFFFFF"/>
                </a:solidFill>
                <a:cs typeface="Mandali"/>
              </a:rPr>
              <a:t> మరియు ఆమె మాయొద్ద చాలా గడ్డియు మేతయు రాత్రి బసచేయుటకు స్థలమును ఉన్నవనగా</a:t>
            </a:r>
          </a:p>
          <a:p>
            <a:pPr algn="just">
              <a:lnSpc>
                <a:spcPct val="150000"/>
              </a:lnSpc>
              <a:buNone/>
            </a:pPr>
            <a:r>
              <a:rPr b="true" lang="en-US" sz="3000">
                <a:solidFill>
                  <a:srgbClr val="FFFFFF"/>
                </a:solidFill>
                <a:cs typeface="Mandali"/>
              </a:rPr>
              <a:t>24:26</a:t>
            </a:r>
            <a:r>
              <a:rPr lang="en-US" sz="3000">
                <a:solidFill>
                  <a:srgbClr val="FFFFFF"/>
                </a:solidFill>
                <a:cs typeface="Mandali"/>
              </a:rPr>
              <a:t> ఆ మనుష్యుడు తన తలవంచి యెహోవాకు మ్రొక్కి </a:t>
            </a:r>
          </a:p>
          <a:p>
            <a:pPr algn="just">
              <a:lnSpc>
                <a:spcPct val="150000"/>
              </a:lnSpc>
              <a:buNone/>
            </a:pPr>
            <a:r>
              <a:rPr b="true" lang="en-US" sz="3000">
                <a:solidFill>
                  <a:srgbClr val="FFFFFF"/>
                </a:solidFill>
                <a:cs typeface="Mandali"/>
              </a:rPr>
              <a:t>24:27</a:t>
            </a:r>
            <a:r>
              <a:rPr lang="en-US" sz="3000">
                <a:solidFill>
                  <a:srgbClr val="FFFFFF"/>
                </a:solidFill>
                <a:cs typeface="Mandali"/>
              </a:rPr>
              <a:t> అబ్రాహామను నా యాజమానుని దేవుడైన యెహోవా స్తుతింపబడును గాక; ఆయన నా యజమానునికి తన కృపను తన సత్యమును చూపుట మానలేదు; నేను త్రోవలో నుండగానే యెహోవా నా యజమానుని బంధువుల యింటికి నన్ను నడిపించెననెను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24:28</a:t>
            </a:r>
            <a:r>
              <a:rPr lang="en-US" sz="3000">
                <a:solidFill>
                  <a:srgbClr val="FFFFFF"/>
                </a:solidFill>
                <a:cs typeface="Mandali"/>
              </a:rPr>
              <a:t> అంతట ఆ చిన్నది పరుగెత్తికొనిపోయి యీ మాటలు తన తల్లి యింటివారికి తెలిపెను.</a:t>
            </a:r>
          </a:p>
          <a:p>
            <a:pPr algn="just">
              <a:lnSpc>
                <a:spcPct val="150000"/>
              </a:lnSpc>
              <a:buNone/>
            </a:pPr>
            <a:r>
              <a:rPr b="true" lang="en-US" sz="3000">
                <a:solidFill>
                  <a:srgbClr val="FFFFFF"/>
                </a:solidFill>
                <a:cs typeface="Mandali"/>
              </a:rPr>
              <a:t>24:29</a:t>
            </a:r>
            <a:r>
              <a:rPr lang="en-US" sz="3000">
                <a:solidFill>
                  <a:srgbClr val="FFFFFF"/>
                </a:solidFill>
                <a:cs typeface="Mandali"/>
              </a:rPr>
              <a:t> రిబ్కాకు లాబానను నొక సహోదరుడుండెను. అప్పుడు లాబాను ఆ బావిదగ్గర వెలుపటనున్న ఆ మనుష్యునియొద్దకు పరుగెత్తికొనిపోయెను.</a:t>
            </a:r>
          </a:p>
          <a:p>
            <a:pPr algn="just">
              <a:lnSpc>
                <a:spcPct val="150000"/>
              </a:lnSpc>
              <a:buNone/>
            </a:pPr>
            <a:r>
              <a:rPr b="true" lang="en-US" sz="3000">
                <a:solidFill>
                  <a:srgbClr val="FFFFFF"/>
                </a:solidFill>
                <a:cs typeface="Mandali"/>
              </a:rPr>
              <a:t>24:30</a:t>
            </a:r>
            <a:r>
              <a:rPr lang="en-US" sz="3000">
                <a:solidFill>
                  <a:srgbClr val="FFFFFF"/>
                </a:solidFill>
                <a:cs typeface="Mandali"/>
              </a:rPr>
              <a:t> అతడు ఆ ముక్కుకమ్మిని తన సహోదరిచేతులనున్న ఆ కడియములను చూచి ఆ మనుష్యుడు ఈలాగు నాతో మాటలాడెనని తన సహోదరియైన రిబ్కా చెప్పిన మాటలు విని ఆ మనుష్యునియొద్దకు వచ్చెను. అతడు ఆ బావియొద్ద ఒంటెల దగ్గర నిలిచియుండగా</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24:31</a:t>
            </a:r>
            <a:r>
              <a:rPr lang="en-US" sz="3000">
                <a:solidFill>
                  <a:srgbClr val="FFFFFF"/>
                </a:solidFill>
                <a:cs typeface="Mandali"/>
              </a:rPr>
              <a:t> లాబాను యెహోవావలన ఆశీర్వదింపబడినవాడా, లోపలికి రమ్ము; నీవు బయట నిలువనేల? ఇల్లును ఒంటెలకు స్థలమును నేను సిద్ధము చేయించితిననెను.</a:t>
            </a:r>
          </a:p>
          <a:p>
            <a:pPr algn="just">
              <a:lnSpc>
                <a:spcPct val="150000"/>
              </a:lnSpc>
              <a:buNone/>
            </a:pPr>
            <a:r>
              <a:rPr b="true" lang="en-US" sz="3000">
                <a:solidFill>
                  <a:srgbClr val="FFFFFF"/>
                </a:solidFill>
                <a:cs typeface="Mandali"/>
              </a:rPr>
              <a:t>24:32</a:t>
            </a:r>
            <a:r>
              <a:rPr lang="en-US" sz="3000">
                <a:solidFill>
                  <a:srgbClr val="FFFFFF"/>
                </a:solidFill>
                <a:cs typeface="Mandali"/>
              </a:rPr>
              <a:t> ఆ మనుష్యుడు ఇంటికి వచ్చినప్పుడు లాబాను ఒంటెల గంతలు విప్పి ఒంటెలకు గడ్డియు మేతయు కాళ్లు కడుగుకొనుటకు అతనికిని అతనితో కూడ నున్నవారికిని నీళ్లు ఇచ్చి</a:t>
            </a:r>
          </a:p>
          <a:p>
            <a:pPr algn="just">
              <a:lnSpc>
                <a:spcPct val="150000"/>
              </a:lnSpc>
              <a:buNone/>
            </a:pPr>
            <a:r>
              <a:rPr b="true" lang="en-US" sz="3000">
                <a:solidFill>
                  <a:srgbClr val="FFFFFF"/>
                </a:solidFill>
                <a:cs typeface="Mandali"/>
              </a:rPr>
              <a:t>24:33</a:t>
            </a:r>
            <a:r>
              <a:rPr lang="en-US" sz="3000">
                <a:solidFill>
                  <a:srgbClr val="FFFFFF"/>
                </a:solidFill>
                <a:cs typeface="Mandali"/>
              </a:rPr>
              <a:t> అతనికి భోజనము పెట్టించెను గాని అతడు నేను వచ్చిన పనిచెప్పక మునుపు భోజనము చేయననగా లాబాను చెప్పుమనెను.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24:34</a:t>
            </a:r>
            <a:r>
              <a:rPr lang="en-US" sz="3000">
                <a:solidFill>
                  <a:srgbClr val="FFFFFF"/>
                </a:solidFill>
                <a:cs typeface="Mandali"/>
              </a:rPr>
              <a:t> అంతట అతడిట్లనెను నేను అబ్రాహాము దాసుడను,</a:t>
            </a:r>
          </a:p>
          <a:p>
            <a:pPr algn="just">
              <a:lnSpc>
                <a:spcPct val="150000"/>
              </a:lnSpc>
              <a:buNone/>
            </a:pPr>
            <a:r>
              <a:rPr b="true" lang="en-US" sz="3000">
                <a:solidFill>
                  <a:srgbClr val="FFFFFF"/>
                </a:solidFill>
                <a:cs typeface="Mandali"/>
              </a:rPr>
              <a:t>24:35</a:t>
            </a:r>
            <a:r>
              <a:rPr lang="en-US" sz="3000">
                <a:solidFill>
                  <a:srgbClr val="FFFFFF"/>
                </a:solidFill>
                <a:cs typeface="Mandali"/>
              </a:rPr>
              <a:t> యెహోవా నా యజమానుని బహుగా ఆశీర్వదించెను గనుక అతడు గొప్పవాడాయెను; అతనికి గొఱ్ఱలను గొడ్లను వెండి బంగారములను దాసదాసీ జనమును ఒంటెలను గాడిదలను దయచేసెను.</a:t>
            </a:r>
          </a:p>
          <a:p>
            <a:pPr algn="just">
              <a:lnSpc>
                <a:spcPct val="150000"/>
              </a:lnSpc>
              <a:buNone/>
            </a:pPr>
            <a:r>
              <a:rPr b="true" lang="en-US" sz="3000">
                <a:solidFill>
                  <a:srgbClr val="FFFFFF"/>
                </a:solidFill>
                <a:cs typeface="Mandali"/>
              </a:rPr>
              <a:t>24:36</a:t>
            </a:r>
            <a:r>
              <a:rPr lang="en-US" sz="3000">
                <a:solidFill>
                  <a:srgbClr val="FFFFFF"/>
                </a:solidFill>
                <a:cs typeface="Mandali"/>
              </a:rPr>
              <a:t> నా యజమానుని భార్యయైన శారా వృద్ధాప్యములో నా యజమానునికి కుమారుని కనెను; నా యజమానుడు తనకు కలిగినది యావత్తును అతనికిచ్చియున్నాడు;</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24:37</a:t>
            </a:r>
            <a:r>
              <a:rPr lang="en-US" sz="3000">
                <a:solidFill>
                  <a:srgbClr val="FFFFFF"/>
                </a:solidFill>
                <a:cs typeface="Mandali"/>
              </a:rPr>
              <a:t> మరియు నా యజమానుడు నాతో నేను ఎవరి దేశమందు నివసించుచున్నానో ఆ కనానీయుల పిల్లలలో ఒక పిల్లను నా కుమారునికి పెండ్లిచేయవద్దు.</a:t>
            </a:r>
          </a:p>
          <a:p>
            <a:pPr algn="just">
              <a:lnSpc>
                <a:spcPct val="150000"/>
              </a:lnSpc>
              <a:buNone/>
            </a:pPr>
            <a:r>
              <a:rPr b="true" lang="en-US" sz="3000">
                <a:solidFill>
                  <a:srgbClr val="FFFFFF"/>
                </a:solidFill>
                <a:cs typeface="Mandali"/>
              </a:rPr>
              <a:t>24:38</a:t>
            </a:r>
            <a:r>
              <a:rPr lang="en-US" sz="3000">
                <a:solidFill>
                  <a:srgbClr val="FFFFFF"/>
                </a:solidFill>
                <a:cs typeface="Mandali"/>
              </a:rPr>
              <a:t> అయితే నా తండ్రి యింటికిని నా వంశస్థులయొద్దకును వెళ్లి నా కుమారునికి పెండ్లి చేయుటకు ఒక పిల్లను తీసి కొనిరావలెనని నాచేత ప్రమాణము చేయించెను.</a:t>
            </a:r>
          </a:p>
          <a:p>
            <a:pPr algn="just">
              <a:lnSpc>
                <a:spcPct val="150000"/>
              </a:lnSpc>
              <a:buNone/>
            </a:pPr>
            <a:r>
              <a:rPr b="true" lang="en-US" sz="3000">
                <a:solidFill>
                  <a:srgbClr val="FFFFFF"/>
                </a:solidFill>
                <a:cs typeface="Mandali"/>
              </a:rPr>
              <a:t>24:39</a:t>
            </a:r>
            <a:r>
              <a:rPr lang="en-US" sz="3000">
                <a:solidFill>
                  <a:srgbClr val="FFFFFF"/>
                </a:solidFill>
                <a:cs typeface="Mandali"/>
              </a:rPr>
              <a:t> అప్పుడు నేను నా యజమానునితో ఆ స్త్రీ నావెంట రాదేమో అని చెప్పినందుకు </a:t>
            </a:r>
          </a:p>
          <a:p>
            <a:pPr algn="just">
              <a:lnSpc>
                <a:spcPct val="150000"/>
              </a:lnSpc>
              <a:buNone/>
            </a:pPr>
            <a:r>
              <a:rPr b="true" lang="en-US" sz="3000">
                <a:solidFill>
                  <a:srgbClr val="FFFFFF"/>
                </a:solidFill>
                <a:cs typeface="Mandali"/>
              </a:rPr>
              <a:t>24:40</a:t>
            </a:r>
            <a:r>
              <a:rPr lang="en-US" sz="3000">
                <a:solidFill>
                  <a:srgbClr val="FFFFFF"/>
                </a:solidFill>
                <a:cs typeface="Mandali"/>
              </a:rPr>
              <a:t> అతడు ఎవని సన్నిధిలో నేను జీవించుచున్నానో ఆ యెహోవా నీతో కూడ తన దూతను పంపి నీ ప్రయాణము సఫలము చేయును గనుక నీవు నా వంశస్థులలో నా తండ్రి యింటనుండి నా కుమారునికి భార్యను తీసికొని వచ్చెదవు</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24:41</a:t>
            </a:r>
            <a:r>
              <a:rPr lang="en-US" sz="3000">
                <a:solidFill>
                  <a:srgbClr val="FFFFFF"/>
                </a:solidFill>
                <a:cs typeface="Mandali"/>
              </a:rPr>
              <a:t> నీవు నా వంశస్థులయొద్దకు వెళ్లితివా యీ ప్రమాణము విషయములో ఇక నీకు బాధ్యత ఉండదు, వారు ఆమెను ఇయ్యనియెడలకూడ ఈ ప్రమాణము విషయములో నీకు బాధ్యత ఉండదని చెప్పెను.</a:t>
            </a:r>
          </a:p>
          <a:p>
            <a:pPr algn="just">
              <a:lnSpc>
                <a:spcPct val="150000"/>
              </a:lnSpc>
              <a:buNone/>
            </a:pPr>
            <a:r>
              <a:rPr b="true" lang="en-US" sz="3000">
                <a:solidFill>
                  <a:srgbClr val="FFFFFF"/>
                </a:solidFill>
                <a:cs typeface="Mandali"/>
              </a:rPr>
              <a:t>24:42</a:t>
            </a:r>
            <a:r>
              <a:rPr lang="en-US" sz="3000">
                <a:solidFill>
                  <a:srgbClr val="FFFFFF"/>
                </a:solidFill>
                <a:cs typeface="Mandali"/>
              </a:rPr>
              <a:t> నేను నేడు ఆ బావియొద్దకు వచ్చి అబ్రాహామను నా యజమానుని దేవుడవైన యెహోవా, నా ప్రయాణమును నీవు సఫలము చేసినయెడల</a:t>
            </a:r>
          </a:p>
          <a:p>
            <a:pPr algn="just">
              <a:lnSpc>
                <a:spcPct val="150000"/>
              </a:lnSpc>
              <a:buNone/>
            </a:pPr>
            <a:r>
              <a:rPr b="true" lang="en-US" sz="3000">
                <a:solidFill>
                  <a:srgbClr val="FFFFFF"/>
                </a:solidFill>
                <a:cs typeface="Mandali"/>
              </a:rPr>
              <a:t>24:43</a:t>
            </a:r>
            <a:r>
              <a:rPr lang="en-US" sz="3000">
                <a:solidFill>
                  <a:srgbClr val="FFFFFF"/>
                </a:solidFill>
                <a:cs typeface="Mandali"/>
              </a:rPr>
              <a:t> నేను ఈ నీళ్ల బావియొద్ద నిలిచియుండగా నీళ్లు చేదుకొనుటకు వచ్చిన చిన్నదానితో నేను నీవు దయచేసి నీ కడవలో నీళ్లు కొంచెము నన్ను త్రాగనిమ్మని చెప్పునప్పుడు</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24:44</a:t>
            </a:r>
            <a:r>
              <a:rPr lang="en-US" sz="3000">
                <a:solidFill>
                  <a:srgbClr val="FFFFFF"/>
                </a:solidFill>
                <a:cs typeface="Mandali"/>
              </a:rPr>
              <a:t> నీవు త్రాగుము నీ ఒంటెలకును చేది పోయుదునని యెవతె చెప్పునో ఆమెయే నా యజమానుని కుమారునికి యెహోవా నియమించిన పిల్లయై యుండును గాకని మనవిచేసికొంటిని.</a:t>
            </a:r>
          </a:p>
          <a:p>
            <a:pPr algn="just">
              <a:lnSpc>
                <a:spcPct val="150000"/>
              </a:lnSpc>
              <a:buNone/>
            </a:pPr>
            <a:r>
              <a:rPr b="true" lang="en-US" sz="3000">
                <a:solidFill>
                  <a:srgbClr val="FFFFFF"/>
                </a:solidFill>
                <a:cs typeface="Mandali"/>
              </a:rPr>
              <a:t>24:45</a:t>
            </a:r>
            <a:r>
              <a:rPr lang="en-US" sz="3000">
                <a:solidFill>
                  <a:srgbClr val="FFFFFF"/>
                </a:solidFill>
                <a:cs typeface="Mandali"/>
              </a:rPr>
              <a:t> నేను నా హృదయములో అట్లు అనుకొనుట చాలింపకముందే రిబ్కా భుజముమీద తన కడవను పెట్టుకొనివచ్చి ఆ బావిలోనికి దిగిపోయి నీళ్లు చేదుకొని వచ్చెను; అప్పుడు నాకు దాహమిమ్మని నేనామెను అడుగగా</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24:46</a:t>
            </a:r>
            <a:r>
              <a:rPr lang="en-US" sz="3000">
                <a:solidFill>
                  <a:srgbClr val="FFFFFF"/>
                </a:solidFill>
                <a:cs typeface="Mandali"/>
              </a:rPr>
              <a:t> ఆమె త్వరగా తన కడవను దించి త్రాగుము, నీ ఒంటెలకును నీళ్లు పెట్టెదనని చెప్పెను గనుక నేను త్రాగితిని; ఆమె ఒంటెలకును నీళ్లు పెట్టెను.</a:t>
            </a:r>
          </a:p>
          <a:p>
            <a:pPr algn="just">
              <a:lnSpc>
                <a:spcPct val="150000"/>
              </a:lnSpc>
              <a:buNone/>
            </a:pPr>
            <a:r>
              <a:rPr b="true" lang="en-US" sz="3000">
                <a:solidFill>
                  <a:srgbClr val="FFFFFF"/>
                </a:solidFill>
                <a:cs typeface="Mandali"/>
              </a:rPr>
              <a:t>24:47</a:t>
            </a:r>
            <a:r>
              <a:rPr lang="en-US" sz="3000">
                <a:solidFill>
                  <a:srgbClr val="FFFFFF"/>
                </a:solidFill>
                <a:cs typeface="Mandali"/>
              </a:rPr>
              <a:t> అప్పుడు నేను నీవు ఎవరి కుమార్తెవని యడిగినందుకు ఆమె మిల్కా నాహోరునకు కనిన కుమారుడగు బెతూయేలు కుమార్తెనని చెప్పినప్పుడు, నేనామె ముక్కుకు కమ్మియును ఆమెచేతులకు కడియములను పెట్టి</a:t>
            </a:r>
          </a:p>
          <a:p>
            <a:pPr algn="just">
              <a:lnSpc>
                <a:spcPct val="150000"/>
              </a:lnSpc>
              <a:buNone/>
            </a:pPr>
            <a:r>
              <a:rPr b="true" lang="en-US" sz="3000">
                <a:solidFill>
                  <a:srgbClr val="FFFFFF"/>
                </a:solidFill>
                <a:cs typeface="Mandali"/>
              </a:rPr>
              <a:t>24:48</a:t>
            </a:r>
            <a:r>
              <a:rPr lang="en-US" sz="3000">
                <a:solidFill>
                  <a:srgbClr val="FFFFFF"/>
                </a:solidFill>
                <a:cs typeface="Mandali"/>
              </a:rPr>
              <a:t> నా తలవంచి యెహోవాకు మ్రొక్కి, అబ్రాహామను నా యజమానుని దేవుడైన యెహోవాను స్తోత్రము చేసితిని; ఏలయనగా ఆయన నా యజమానుని యొక్క సహోదరుని కుమార్తెను అతని కుమారునికి తీసికొనునట్లు సరియైన మార్గమందు నన్ను నడిపించెను.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24:49</a:t>
            </a:r>
            <a:r>
              <a:rPr lang="en-US" sz="3000">
                <a:solidFill>
                  <a:srgbClr val="FFFFFF"/>
                </a:solidFill>
                <a:cs typeface="Mandali"/>
              </a:rPr>
              <a:t> కాబట్టి నా యజమానునియెడల మీరు దయను నమ్మకమును కనుపరచినయెడల అదియైనను నాకు తెలియచెప్పుడి, లేనియెడల అదియైనను తెలియచెప్పుడి; అప్పుడు నేనెటు పోవలెనో అటు పోయెదననగా</a:t>
            </a:r>
          </a:p>
          <a:p>
            <a:pPr algn="just">
              <a:lnSpc>
                <a:spcPct val="150000"/>
              </a:lnSpc>
              <a:buNone/>
            </a:pPr>
            <a:r>
              <a:rPr b="true" lang="en-US" sz="3000">
                <a:solidFill>
                  <a:srgbClr val="FFFFFF"/>
                </a:solidFill>
                <a:cs typeface="Mandali"/>
              </a:rPr>
              <a:t>24:50</a:t>
            </a:r>
            <a:r>
              <a:rPr lang="en-US" sz="3000">
                <a:solidFill>
                  <a:srgbClr val="FFFFFF"/>
                </a:solidFill>
                <a:cs typeface="Mandali"/>
              </a:rPr>
              <a:t> లాబానును బెతూయేలును ఇది యెహోవావలన కలిగిన కార్యము; మేమైతే అవునని గాని కాదని గాని చెప్పజాలము;</a:t>
            </a:r>
          </a:p>
          <a:p>
            <a:pPr algn="just">
              <a:lnSpc>
                <a:spcPct val="150000"/>
              </a:lnSpc>
              <a:buNone/>
            </a:pPr>
            <a:r>
              <a:rPr b="true" lang="en-US" sz="3000">
                <a:solidFill>
                  <a:srgbClr val="FFFFFF"/>
                </a:solidFill>
                <a:cs typeface="Mandali"/>
              </a:rPr>
              <a:t>24:51</a:t>
            </a:r>
            <a:r>
              <a:rPr lang="en-US" sz="3000">
                <a:solidFill>
                  <a:srgbClr val="FFFFFF"/>
                </a:solidFill>
                <a:cs typeface="Mandali"/>
              </a:rPr>
              <a:t> ఇదిగో రిబ్కా నీ యెదుట నున్నది, ఆమెను తీసికొనిపొమ్ము; యెహోవా సెలవిచ్చిన ప్రకారము ఈమె నీ యజమానుని కుమారునికి భార్య అగును గాకని ఉత్తరమిచ్చిరి.</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24:52</a:t>
            </a:r>
            <a:r>
              <a:rPr lang="en-US" sz="3000">
                <a:solidFill>
                  <a:srgbClr val="FFFFFF"/>
                </a:solidFill>
                <a:cs typeface="Mandali"/>
              </a:rPr>
              <a:t> అబ్రాహాము సేవకుడు వారి మాటలు విని యెహోవాకు సాష్టాంగ నమస్కారము చేసెను.</a:t>
            </a:r>
          </a:p>
          <a:p>
            <a:pPr algn="just">
              <a:lnSpc>
                <a:spcPct val="150000"/>
              </a:lnSpc>
              <a:buNone/>
            </a:pPr>
            <a:r>
              <a:rPr b="true" lang="en-US" sz="3000">
                <a:solidFill>
                  <a:srgbClr val="FFFFFF"/>
                </a:solidFill>
                <a:cs typeface="Mandali"/>
              </a:rPr>
              <a:t>24:53</a:t>
            </a:r>
            <a:r>
              <a:rPr lang="en-US" sz="3000">
                <a:solidFill>
                  <a:srgbClr val="FFFFFF"/>
                </a:solidFill>
                <a:cs typeface="Mandali"/>
              </a:rPr>
              <a:t> తరువాత ఆ సేవకుడు వెండి నగలను బంగారు నగలను, వస్త్రములను తీసి రిబ్కాకు ఇచ్చెను; మరియు అతడు ఆమె సహోదరునికి తల్లికిని విలువగల వస్తువులు ఇచ్చెను.</a:t>
            </a:r>
          </a:p>
          <a:p>
            <a:pPr algn="just">
              <a:lnSpc>
                <a:spcPct val="150000"/>
              </a:lnSpc>
              <a:buNone/>
            </a:pPr>
            <a:r>
              <a:rPr b="true" lang="en-US" sz="3000">
                <a:solidFill>
                  <a:srgbClr val="FFFFFF"/>
                </a:solidFill>
                <a:cs typeface="Mandali"/>
              </a:rPr>
              <a:t>24:54</a:t>
            </a:r>
            <a:r>
              <a:rPr lang="en-US" sz="3000">
                <a:solidFill>
                  <a:srgbClr val="FFFFFF"/>
                </a:solidFill>
                <a:cs typeface="Mandali"/>
              </a:rPr>
              <a:t> అతడును అతనితోకూడ నున్న మనుష్యులును అన్నపానములు పుచ్చుకొని అక్కడ ఆ రాత్రియంతయు నుండిరి. ఉదయమున వారు లేచినప్పుడు అతడు నా యజమానునియొద్దకు నన్ను పంపించుడని చెప్పగా</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a:t>
            </a:r>
            <a:r>
              <a:rPr lang="en-US" sz="3000">
                <a:solidFill>
                  <a:srgbClr val="FFFFFF"/>
                </a:solidFill>
                <a:cs typeface="Mandali"/>
              </a:rPr>
              <a:t> అబ్రాహాము బహు కాలము గడిచిన వృద్ధుడై యుండెను. అన్ని విషయములలోను యెహోవా అబ్రాహామును ఆశీర్వదించెను.</a:t>
            </a:r>
          </a:p>
          <a:p>
            <a:pPr algn="just">
              <a:lnSpc>
                <a:spcPct val="150000"/>
              </a:lnSpc>
              <a:buNone/>
            </a:pPr>
            <a:r>
              <a:rPr b="true" lang="en-US" sz="3000">
                <a:solidFill>
                  <a:srgbClr val="FFFFFF"/>
                </a:solidFill>
                <a:cs typeface="Mandali"/>
              </a:rPr>
              <a:t>24:2</a:t>
            </a:r>
            <a:r>
              <a:rPr lang="en-US" sz="3000">
                <a:solidFill>
                  <a:srgbClr val="FFFFFF"/>
                </a:solidFill>
                <a:cs typeface="Mandali"/>
              </a:rPr>
              <a:t> అప్పుడు అబ్రాహాము తనకు కలిగిన సమస్తమును ఏలుచుండిన తన యింటి పెద్దదాసునితో నీ చెయ్యి నా తొడక్రింద పెట్టుము;</a:t>
            </a:r>
          </a:p>
          <a:p>
            <a:pPr algn="just">
              <a:lnSpc>
                <a:spcPct val="150000"/>
              </a:lnSpc>
              <a:buNone/>
            </a:pPr>
            <a:r>
              <a:rPr b="true" lang="en-US" sz="3000">
                <a:solidFill>
                  <a:srgbClr val="FFFFFF"/>
                </a:solidFill>
                <a:cs typeface="Mandali"/>
              </a:rPr>
              <a:t>24:3</a:t>
            </a:r>
            <a:r>
              <a:rPr lang="en-US" sz="3000">
                <a:solidFill>
                  <a:srgbClr val="FFFFFF"/>
                </a:solidFill>
                <a:cs typeface="Mandali"/>
              </a:rPr>
              <a:t> నేను ఎవరిమధ్య కాపురమున్నానో ఆ కనానీయుల కుమార్తెలలో ఒక దానిని నా కుమారునికి పెండ్లిచేయక</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24:55</a:t>
            </a:r>
            <a:r>
              <a:rPr lang="en-US" sz="3000">
                <a:solidFill>
                  <a:srgbClr val="FFFFFF"/>
                </a:solidFill>
                <a:cs typeface="Mandali"/>
              </a:rPr>
              <a:t> ఆమె సహోదరుడును ఆమె తల్లియుఈ చిన్నదాని పదిదినములైనను మాయొద్ద ఉండనిమ్ము, ఆ తరువాత ఆమె వెళ్లవచ్చుననిరి.</a:t>
            </a:r>
          </a:p>
          <a:p>
            <a:pPr algn="just">
              <a:lnSpc>
                <a:spcPct val="150000"/>
              </a:lnSpc>
              <a:buNone/>
            </a:pPr>
            <a:r>
              <a:rPr b="true" lang="en-US" sz="3000">
                <a:solidFill>
                  <a:srgbClr val="FFFFFF"/>
                </a:solidFill>
                <a:cs typeface="Mandali"/>
              </a:rPr>
              <a:t>24:56</a:t>
            </a:r>
            <a:r>
              <a:rPr lang="en-US" sz="3000">
                <a:solidFill>
                  <a:srgbClr val="FFFFFF"/>
                </a:solidFill>
                <a:cs typeface="Mandali"/>
              </a:rPr>
              <a:t> అప్పుడతడు యెహోవా నా ప్రయాణమును సఫలము చేసెను గనుక నాకు తడవుకానీయక నన్ను పంపించుడి, నా యజమానునియొద్దకు వెళ్లెదనని చెప్పినప్పుడు</a:t>
            </a:r>
          </a:p>
          <a:p>
            <a:pPr algn="just">
              <a:lnSpc>
                <a:spcPct val="150000"/>
              </a:lnSpc>
              <a:buNone/>
            </a:pPr>
            <a:r>
              <a:rPr b="true" lang="en-US" sz="3000">
                <a:solidFill>
                  <a:srgbClr val="FFFFFF"/>
                </a:solidFill>
                <a:cs typeface="Mandali"/>
              </a:rPr>
              <a:t>24:57</a:t>
            </a:r>
            <a:r>
              <a:rPr lang="en-US" sz="3000">
                <a:solidFill>
                  <a:srgbClr val="FFFFFF"/>
                </a:solidFill>
                <a:cs typeface="Mandali"/>
              </a:rPr>
              <a:t> వారు ఆ చిన్నదానిని పిలిచి, ఆమె యేమనునో తెలిసికొందమని చెప్పుకొని</a:t>
            </a:r>
          </a:p>
          <a:p>
            <a:pPr algn="just">
              <a:lnSpc>
                <a:spcPct val="150000"/>
              </a:lnSpc>
              <a:buNone/>
            </a:pPr>
            <a:r>
              <a:rPr b="true" lang="en-US" sz="3000">
                <a:solidFill>
                  <a:srgbClr val="FFFFFF"/>
                </a:solidFill>
                <a:cs typeface="Mandali"/>
              </a:rPr>
              <a:t>24:58</a:t>
            </a:r>
            <a:r>
              <a:rPr lang="en-US" sz="3000">
                <a:solidFill>
                  <a:srgbClr val="FFFFFF"/>
                </a:solidFill>
                <a:cs typeface="Mandali"/>
              </a:rPr>
              <a:t> రిబ్కాను పిలిచి ఈ మనుష్యునితోకూడ వెళ్లెదవా అని ఆమె నడిగినప్పుడు వెళ్లెదననెను.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24:59</a:t>
            </a:r>
            <a:r>
              <a:rPr lang="en-US" sz="3000">
                <a:solidFill>
                  <a:srgbClr val="FFFFFF"/>
                </a:solidFill>
                <a:cs typeface="Mandali"/>
              </a:rPr>
              <a:t> కాబట్టి వారు తమ సహోదరియైన రిబ్కాను ఆమె దాదిని అబ్రాహాము సేవకుని అతనితో వచ్చిన మనుష్యులను సాగనంపినప్పుడు</a:t>
            </a:r>
          </a:p>
          <a:p>
            <a:pPr algn="just">
              <a:lnSpc>
                <a:spcPct val="150000"/>
              </a:lnSpc>
              <a:buNone/>
            </a:pPr>
            <a:r>
              <a:rPr b="true" lang="en-US" sz="3000">
                <a:solidFill>
                  <a:srgbClr val="FFFFFF"/>
                </a:solidFill>
                <a:cs typeface="Mandali"/>
              </a:rPr>
              <a:t>24:60</a:t>
            </a:r>
            <a:r>
              <a:rPr lang="en-US" sz="3000">
                <a:solidFill>
                  <a:srgbClr val="FFFFFF"/>
                </a:solidFill>
                <a:cs typeface="Mandali"/>
              </a:rPr>
              <a:t> వారు రిబ్కాతో మా సహోదరీ, నీవు వేలవేలకు తల్లివగుదువు గాక, నీ సంతతివారు తమ పగవారి గవినిని స్వాధీనపరచుకొందురు గాక అని ఆమెను దీవింపగా</a:t>
            </a:r>
          </a:p>
          <a:p>
            <a:pPr algn="just">
              <a:lnSpc>
                <a:spcPct val="150000"/>
              </a:lnSpc>
              <a:buNone/>
            </a:pPr>
            <a:r>
              <a:rPr b="true" lang="en-US" sz="3000">
                <a:solidFill>
                  <a:srgbClr val="FFFFFF"/>
                </a:solidFill>
                <a:cs typeface="Mandali"/>
              </a:rPr>
              <a:t>24:61</a:t>
            </a:r>
            <a:r>
              <a:rPr lang="en-US" sz="3000">
                <a:solidFill>
                  <a:srgbClr val="FFFFFF"/>
                </a:solidFill>
                <a:cs typeface="Mandali"/>
              </a:rPr>
              <a:t> రిబ్కాయు ఆమె పనికత్తెలును లేచి ఒంటెలనెక్కి ఆ మనుష్యుని వెంబడివెళ్లిరి. అట్లు ఆ సేవకుడు రిబ్కాను తోడుకొనిపోయెను. </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24:62</a:t>
            </a:r>
            <a:r>
              <a:rPr lang="en-US" sz="3000">
                <a:solidFill>
                  <a:srgbClr val="FFFFFF"/>
                </a:solidFill>
                <a:cs typeface="Mandali"/>
              </a:rPr>
              <a:t> ఇస్సాకు బెయేర్‌ లహాయిరోయి మార్గమున వచ్చి దక్షిణ దేశమందు కాపురముండెను.</a:t>
            </a:r>
          </a:p>
          <a:p>
            <a:pPr algn="just">
              <a:lnSpc>
                <a:spcPct val="150000"/>
              </a:lnSpc>
              <a:buNone/>
            </a:pPr>
            <a:r>
              <a:rPr b="true" lang="en-US" sz="3000">
                <a:solidFill>
                  <a:srgbClr val="FFFFFF"/>
                </a:solidFill>
                <a:cs typeface="Mandali"/>
              </a:rPr>
              <a:t>24:63</a:t>
            </a:r>
            <a:r>
              <a:rPr lang="en-US" sz="3000">
                <a:solidFill>
                  <a:srgbClr val="FFFFFF"/>
                </a:solidFill>
                <a:cs typeface="Mandali"/>
              </a:rPr>
              <a:t> సాయంకాలమున ఇస్సాకు పొలములో ధ్యానింప బయలువెళ్లి కన్నులెత్తి చూచినప్పుడు ఒంటెలు వచ్చుచుండెను,</a:t>
            </a:r>
          </a:p>
          <a:p>
            <a:pPr algn="just">
              <a:lnSpc>
                <a:spcPct val="150000"/>
              </a:lnSpc>
              <a:buNone/>
            </a:pPr>
            <a:r>
              <a:rPr b="true" lang="en-US" sz="3000">
                <a:solidFill>
                  <a:srgbClr val="FFFFFF"/>
                </a:solidFill>
                <a:cs typeface="Mandali"/>
              </a:rPr>
              <a:t>24:64</a:t>
            </a:r>
            <a:r>
              <a:rPr lang="en-US" sz="3000">
                <a:solidFill>
                  <a:srgbClr val="FFFFFF"/>
                </a:solidFill>
                <a:cs typeface="Mandali"/>
              </a:rPr>
              <a:t> రిబ్కా కన్నులెత్తి ఇస్సాకును చూచి ఒంటెమీదనుండి దిగి</a:t>
            </a:r>
          </a:p>
          <a:p>
            <a:pPr algn="just">
              <a:lnSpc>
                <a:spcPct val="150000"/>
              </a:lnSpc>
              <a:buNone/>
            </a:pPr>
            <a:r>
              <a:rPr b="true" lang="en-US" sz="3000">
                <a:solidFill>
                  <a:srgbClr val="FFFFFF"/>
                </a:solidFill>
                <a:cs typeface="Mandali"/>
              </a:rPr>
              <a:t>24:65</a:t>
            </a:r>
            <a:r>
              <a:rPr lang="en-US" sz="3000">
                <a:solidFill>
                  <a:srgbClr val="FFFFFF"/>
                </a:solidFill>
                <a:cs typeface="Mandali"/>
              </a:rPr>
              <a:t> మనలనెదుర్కొనుటకు పొలములో నడుచుచున్న ఆ మనుష్యుడెవరని దాసుని నడుగగా అతడు ఇతడు నా యజమానుడని చెప్పెను గనుక ఆమె ముసుకు వేసికొనెను. </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24:66</a:t>
            </a:r>
            <a:r>
              <a:rPr lang="en-US" sz="3000">
                <a:solidFill>
                  <a:srgbClr val="FFFFFF"/>
                </a:solidFill>
                <a:cs typeface="Mandali"/>
              </a:rPr>
              <a:t> అప్పుడా దాసుడు తాను చేసిన కార్యములన్నియు ఇస్సాకుతో వివరించి చెప్పెను.</a:t>
            </a:r>
          </a:p>
          <a:p>
            <a:pPr algn="just">
              <a:lnSpc>
                <a:spcPct val="150000"/>
              </a:lnSpc>
              <a:buNone/>
            </a:pPr>
            <a:r>
              <a:rPr b="true" lang="en-US" sz="3000">
                <a:solidFill>
                  <a:srgbClr val="FFFFFF"/>
                </a:solidFill>
                <a:cs typeface="Mandali"/>
              </a:rPr>
              <a:t>24:67</a:t>
            </a:r>
            <a:r>
              <a:rPr lang="en-US" sz="3000">
                <a:solidFill>
                  <a:srgbClr val="FFFFFF"/>
                </a:solidFill>
                <a:cs typeface="Mandali"/>
              </a:rPr>
              <a:t> ఇస్సాకు తల్లియైన శారా గుడారములోనికి ఆమెను తీసికొనిపోయెను. అట్లు అతడు రిబ్కాను పరిగ్రహింపగా ఆమె అతనికి భార్య ఆయెను; అతడు ఆమెను ప్రేమించెను. అప్పుడు ఇస్సాకు తన తల్లి విషయమై దుఃఖనివారణ పొందెను.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ఆదికాండము</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24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24:4</a:t>
            </a:r>
            <a:r>
              <a:rPr lang="en-US" sz="3000">
                <a:solidFill>
                  <a:srgbClr val="FFFFFF"/>
                </a:solidFill>
                <a:cs typeface="Mandali"/>
              </a:rPr>
              <a:t> నా స్వదేశమందున్న నా బంధువులయొద్దకు వెళ్లి ఇస్సాకను నా కుమారునికి భార్యను తెచ్చునట్లు ఆకాశముయొక్క దేవుడును భూమియొక్క దేవుడునైన యెహోవా తోడని నీచేత ప్రమాణము చేయించెదననెను.</a:t>
            </a:r>
          </a:p>
          <a:p>
            <a:pPr algn="just">
              <a:lnSpc>
                <a:spcPct val="150000"/>
              </a:lnSpc>
              <a:buNone/>
            </a:pPr>
            <a:r>
              <a:rPr b="true" lang="en-US" sz="3000">
                <a:solidFill>
                  <a:srgbClr val="FFFFFF"/>
                </a:solidFill>
                <a:cs typeface="Mandali"/>
              </a:rPr>
              <a:t>24:5</a:t>
            </a:r>
            <a:r>
              <a:rPr lang="en-US" sz="3000">
                <a:solidFill>
                  <a:srgbClr val="FFFFFF"/>
                </a:solidFill>
                <a:cs typeface="Mandali"/>
              </a:rPr>
              <a:t> ఆ దాసుడు ఈ దేశమునకు నా వెంట వచ్చుటకు ఒకవేళ ఆ స్త్రీ ఇష్టపడనియెడల నీవు బయలుదేరి వచ్చిన ఆ దేశమునకు నేను నీ కుమారుని తీసికొని పోవలెనా అని అడుగగా</a:t>
            </a:r>
          </a:p>
          <a:p>
            <a:pPr algn="just">
              <a:lnSpc>
                <a:spcPct val="150000"/>
              </a:lnSpc>
              <a:buNone/>
            </a:pPr>
            <a:r>
              <a:rPr b="true" lang="en-US" sz="3000">
                <a:solidFill>
                  <a:srgbClr val="FFFFFF"/>
                </a:solidFill>
                <a:cs typeface="Mandali"/>
              </a:rPr>
              <a:t>24:6</a:t>
            </a:r>
            <a:r>
              <a:rPr lang="en-US" sz="3000">
                <a:solidFill>
                  <a:srgbClr val="FFFFFF"/>
                </a:solidFill>
                <a:cs typeface="Mandali"/>
              </a:rPr>
              <a:t> అబ్రాహాము అక్కడికి నా కుమారుని తీసికొని పోకూడదు సుమీ.</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24:7</a:t>
            </a:r>
            <a:r>
              <a:rPr lang="en-US" sz="3000">
                <a:solidFill>
                  <a:srgbClr val="FFFFFF"/>
                </a:solidFill>
                <a:cs typeface="Mandali"/>
              </a:rPr>
              <a:t> నా తండ్రి యింటనుండియు నేను పుట్టిన దేశమునుండియు నన్ను తెచ్చి నాతో మాటలాడి నీ సంతానమునకు ఈ దేశమునిచ్చెదనని ప్రమాణము చేసి నాతో చెప్పిన పరలోకపు దేవుడగు యెహోవా తన దూతను నీకు ముందుగా పంపును; అక్కడనుండి నీవు నా కుమారునికి భార్యను తీసికొనివచ్చెదవు.</a:t>
            </a:r>
          </a:p>
          <a:p>
            <a:pPr algn="just">
              <a:lnSpc>
                <a:spcPct val="150000"/>
              </a:lnSpc>
              <a:buNone/>
            </a:pPr>
            <a:r>
              <a:rPr b="true" lang="en-US" sz="3000">
                <a:solidFill>
                  <a:srgbClr val="FFFFFF"/>
                </a:solidFill>
                <a:cs typeface="Mandali"/>
              </a:rPr>
              <a:t>24:8</a:t>
            </a:r>
            <a:r>
              <a:rPr lang="en-US" sz="3000">
                <a:solidFill>
                  <a:srgbClr val="FFFFFF"/>
                </a:solidFill>
                <a:cs typeface="Mandali"/>
              </a:rPr>
              <a:t> అయితే నీ వెంట వచ్చుటకు ఆ స్త్రీ ఇష్టపడనియెడల ఈ ప్రమాణము నుండి విడుదల పొందెదవు గాని నీవు నా కుమారుని అక్కడికి తీసికొని పోకూడదని అతనితో చెప్పెను.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24:9</a:t>
            </a:r>
            <a:r>
              <a:rPr lang="en-US" sz="3000">
                <a:solidFill>
                  <a:srgbClr val="FFFFFF"/>
                </a:solidFill>
                <a:cs typeface="Mandali"/>
              </a:rPr>
              <a:t> ఆ దాసుడు తన యజమానుడగు అబ్రాహాము తొడక్రింద తన చెయ్యి పెట్టి యీ సంగతి విషయమై ప్రమాణము చేసెను.</a:t>
            </a:r>
          </a:p>
          <a:p>
            <a:pPr algn="just">
              <a:lnSpc>
                <a:spcPct val="150000"/>
              </a:lnSpc>
              <a:buNone/>
            </a:pPr>
            <a:r>
              <a:rPr b="true" lang="en-US" sz="3000">
                <a:solidFill>
                  <a:srgbClr val="FFFFFF"/>
                </a:solidFill>
                <a:cs typeface="Mandali"/>
              </a:rPr>
              <a:t>24:10</a:t>
            </a:r>
            <a:r>
              <a:rPr lang="en-US" sz="3000">
                <a:solidFill>
                  <a:srgbClr val="FFFFFF"/>
                </a:solidFill>
                <a:cs typeface="Mandali"/>
              </a:rPr>
              <a:t> అతడు తన యజమానుని ఒంటెలలో పది ఒంటెలను తన యజమానుని ఆస్తిలో శ్రేష్టమైన నానా విధములగు వస్తువులను తీసికొనిపోయెను. అతడు లేచి అరామ్నహరాయిము లోనున్న నాహోరు పట్టణము చేరి</a:t>
            </a:r>
          </a:p>
          <a:p>
            <a:pPr algn="just">
              <a:lnSpc>
                <a:spcPct val="150000"/>
              </a:lnSpc>
              <a:buNone/>
            </a:pPr>
            <a:r>
              <a:rPr b="true" lang="en-US" sz="3000">
                <a:solidFill>
                  <a:srgbClr val="FFFFFF"/>
                </a:solidFill>
                <a:cs typeface="Mandali"/>
              </a:rPr>
              <a:t>24:11</a:t>
            </a:r>
            <a:r>
              <a:rPr lang="en-US" sz="3000">
                <a:solidFill>
                  <a:srgbClr val="FFFFFF"/>
                </a:solidFill>
                <a:cs typeface="Mandali"/>
              </a:rPr>
              <a:t> సాయంకాలమందు స్త్రీలు నీళ్లు చేదుకొనవచ్చు వేళకు ఆ ఊరి బయటనున్న నీళ్లబావియొద్ద తన ఒంటెలను మోకరింపచేసి యిట్లనెను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24:12</a:t>
            </a:r>
            <a:r>
              <a:rPr lang="en-US" sz="3000">
                <a:solidFill>
                  <a:srgbClr val="FFFFFF"/>
                </a:solidFill>
                <a:cs typeface="Mandali"/>
              </a:rPr>
              <a:t> నా యజమానుడగు అబ్రాహాము దేవుడవైన యెహోవా, నేను వచ్చిన కార్యమును త్వరలో సఫలముచేసి నా యజమానుడగు అబ్రాహాము మీద అనుగ్రహము చూపుము.</a:t>
            </a:r>
          </a:p>
          <a:p>
            <a:pPr algn="just">
              <a:lnSpc>
                <a:spcPct val="150000"/>
              </a:lnSpc>
              <a:buNone/>
            </a:pPr>
            <a:r>
              <a:rPr b="true" lang="en-US" sz="3000">
                <a:solidFill>
                  <a:srgbClr val="FFFFFF"/>
                </a:solidFill>
                <a:cs typeface="Mandali"/>
              </a:rPr>
              <a:t>24:13</a:t>
            </a:r>
            <a:r>
              <a:rPr lang="en-US" sz="3000">
                <a:solidFill>
                  <a:srgbClr val="FFFFFF"/>
                </a:solidFill>
                <a:cs typeface="Mandali"/>
              </a:rPr>
              <a:t> చిత్తగించుము, నేను ఈ నీళ్ల ఊటయొద్ద నిలుచుచున్నాను; ఈ ఊరివారి పిల్లలు నీళ్లు చేదుకొనుటకు వచ్చుచున్నారు.</a:t>
            </a:r>
          </a:p>
          <a:p>
            <a:pPr algn="just">
              <a:lnSpc>
                <a:spcPct val="150000"/>
              </a:lnSpc>
              <a:buNone/>
            </a:pPr>
            <a:r>
              <a:rPr b="true" lang="en-US" sz="3000">
                <a:solidFill>
                  <a:srgbClr val="FFFFFF"/>
                </a:solidFill>
                <a:cs typeface="Mandali"/>
              </a:rPr>
              <a:t>24:14</a:t>
            </a:r>
            <a:r>
              <a:rPr lang="en-US" sz="3000">
                <a:solidFill>
                  <a:srgbClr val="FFFFFF"/>
                </a:solidFill>
                <a:cs typeface="Mandali"/>
              </a:rPr>
              <a:t> కాబట్టి నేను త్రాగునట్లు నీవు దయచేసి నీ కడవను వంచుమని నేను చెప్పగా నీవు త్రాగుము నీ ఒంటెలకును నీళ్లు పెట్టెదనని యే చిన్నది చెప్పునో ఆమెయే నీ సేవకుడైన ఇస్సాకు కొరకు నీవు నియమించినదై యుండును గాక, అందువలన నీవు నా యజమానునిమీద అనుగ్రహము చూపితివని తెలిసికొందుననెను.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24:15</a:t>
            </a:r>
            <a:r>
              <a:rPr lang="en-US" sz="3000">
                <a:solidFill>
                  <a:srgbClr val="FFFFFF"/>
                </a:solidFill>
                <a:cs typeface="Mandali"/>
              </a:rPr>
              <a:t> అతడు మాటలాడుట చాలింపకముందే అబ్రాహాము సహోదరుడైన నాహోరు భార్యయగు మిల్కా కుమారుడైన బెతూయేలుకు పుట్టిన రిబ్కా కడవ భుజము మీద పెట్టుకొనివచ్చెను.</a:t>
            </a:r>
          </a:p>
          <a:p>
            <a:pPr algn="just">
              <a:lnSpc>
                <a:spcPct val="150000"/>
              </a:lnSpc>
              <a:buNone/>
            </a:pPr>
            <a:r>
              <a:rPr b="true" lang="en-US" sz="3000">
                <a:solidFill>
                  <a:srgbClr val="FFFFFF"/>
                </a:solidFill>
                <a:cs typeface="Mandali"/>
              </a:rPr>
              <a:t>24:16</a:t>
            </a:r>
            <a:r>
              <a:rPr lang="en-US" sz="3000">
                <a:solidFill>
                  <a:srgbClr val="FFFFFF"/>
                </a:solidFill>
                <a:cs typeface="Mandali"/>
              </a:rPr>
              <a:t> ఆ చిన్నది మిక్కిలి చక్కనిది; ఆమె కన్యక, ఏ పురుషుడును ఆమెను కూడలేదు; ఆమె ఆ బావిలోనికి దిగిపోయి కడవను నీళ్లతో నింపుకొని యెక్కి రాగా</a:t>
            </a:r>
          </a:p>
          <a:p>
            <a:pPr algn="just">
              <a:lnSpc>
                <a:spcPct val="150000"/>
              </a:lnSpc>
              <a:buNone/>
            </a:pPr>
            <a:r>
              <a:rPr b="true" lang="en-US" sz="3000">
                <a:solidFill>
                  <a:srgbClr val="FFFFFF"/>
                </a:solidFill>
                <a:cs typeface="Mandali"/>
              </a:rPr>
              <a:t>24:17</a:t>
            </a:r>
            <a:r>
              <a:rPr lang="en-US" sz="3000">
                <a:solidFill>
                  <a:srgbClr val="FFFFFF"/>
                </a:solidFill>
                <a:cs typeface="Mandali"/>
              </a:rPr>
              <a:t> ఆ సేవకుడు ఆమెను ఎదుర్కొనుటకు పరుగెత్తి నీ కడవలో నీళ్లు కొంచెము దయచేసి నన్ను త్రాగనిమ్మని అడిగెను.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24:18</a:t>
            </a:r>
            <a:r>
              <a:rPr lang="en-US" sz="3000">
                <a:solidFill>
                  <a:srgbClr val="FFFFFF"/>
                </a:solidFill>
                <a:cs typeface="Mandali"/>
              </a:rPr>
              <a:t> అందుకామె అయ్యా త్రాగుమని చెప్పి త్వరగా తన కడవనుచేతిమీదికి దించుకొని అతనికి దాహమిచ్చెను.</a:t>
            </a:r>
          </a:p>
          <a:p>
            <a:pPr algn="just">
              <a:lnSpc>
                <a:spcPct val="150000"/>
              </a:lnSpc>
              <a:buNone/>
            </a:pPr>
            <a:r>
              <a:rPr b="true" lang="en-US" sz="3000">
                <a:solidFill>
                  <a:srgbClr val="FFFFFF"/>
                </a:solidFill>
                <a:cs typeface="Mandali"/>
              </a:rPr>
              <a:t>24:19</a:t>
            </a:r>
            <a:r>
              <a:rPr lang="en-US" sz="3000">
                <a:solidFill>
                  <a:srgbClr val="FFFFFF"/>
                </a:solidFill>
                <a:cs typeface="Mandali"/>
              </a:rPr>
              <a:t> మరియు ఆమె అతనికి దాహమిచ్చిన తరువాత నీ ఒంటెలు త్రాగుమట్టుకు వాటికిని నీళ్లు చేది పోయుదునని చెప్పి</a:t>
            </a:r>
          </a:p>
          <a:p>
            <a:pPr algn="just">
              <a:lnSpc>
                <a:spcPct val="150000"/>
              </a:lnSpc>
              <a:buNone/>
            </a:pPr>
            <a:r>
              <a:rPr b="true" lang="en-US" sz="3000">
                <a:solidFill>
                  <a:srgbClr val="FFFFFF"/>
                </a:solidFill>
                <a:cs typeface="Mandali"/>
              </a:rPr>
              <a:t>24:20</a:t>
            </a:r>
            <a:r>
              <a:rPr lang="en-US" sz="3000">
                <a:solidFill>
                  <a:srgbClr val="FFFFFF"/>
                </a:solidFill>
                <a:cs typeface="Mandali"/>
              </a:rPr>
              <a:t> త్వరగా గాడిలో తన కడవ కుమ్మరించి తిరిగి చేదుటకు ఆ బావికి పరుగెత్తుకొనిపోయి అతని ఒంటెలన్నిటికి నీళ్లు చేదిపోసెను.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true" lang="en-US" sz="3600">
                <a:solidFill>
                  <a:srgbClr val="FFFFFF"/>
                </a:solidFill>
                <a:cs typeface="Mandali"/>
              </a:rPr>
              <a:t>అధ్యాయము 24</a:t>
            </a:r>
          </a:p>
        </p:txBody>
      </p:sp>
      <p:sp>
        <p:nvSpPr>
          <p:cNvPr id="3" name="Content Placeholder 2"/>
          <p:cNvSpPr>
            <a:spLocks noGrp="1"/>
          </p:cNvSpPr>
          <p:nvPr>
            <p:ph idx="1"/>
          </p:nvPr>
        </p:nvSpPr>
        <p:spPr/>
        <p:txBody>
          <a:bodyPr/>
          <a:lstStyle/>
          <a:p>
            <a:pPr algn="just">
              <a:lnSpc>
                <a:spcPct val="150000"/>
              </a:lnSpc>
              <a:buNone/>
            </a:pPr>
            <a:r>
              <a:rPr b="true" lang="en-US" sz="3000">
                <a:solidFill>
                  <a:srgbClr val="FFFFFF"/>
                </a:solidFill>
                <a:cs typeface="Mandali"/>
              </a:rPr>
              <a:t>24:21</a:t>
            </a:r>
            <a:r>
              <a:rPr lang="en-US" sz="3000">
                <a:solidFill>
                  <a:srgbClr val="FFFFFF"/>
                </a:solidFill>
                <a:cs typeface="Mandali"/>
              </a:rPr>
              <a:t> ఆ మనుష్యుడు ఆమెను తేరి చూచి తన ప్రయాణమును యెహోవా సఫలముచేసెనో లేదో తెలిసికొనవలెనని ఊరకుండెను.</a:t>
            </a:r>
          </a:p>
          <a:p>
            <a:pPr algn="just">
              <a:lnSpc>
                <a:spcPct val="150000"/>
              </a:lnSpc>
              <a:buNone/>
            </a:pPr>
            <a:r>
              <a:rPr b="true" lang="en-US" sz="3000">
                <a:solidFill>
                  <a:srgbClr val="FFFFFF"/>
                </a:solidFill>
                <a:cs typeface="Mandali"/>
              </a:rPr>
              <a:t>24:22</a:t>
            </a:r>
            <a:r>
              <a:rPr lang="en-US" sz="3000">
                <a:solidFill>
                  <a:srgbClr val="FFFFFF"/>
                </a:solidFill>
                <a:cs typeface="Mandali"/>
              </a:rPr>
              <a:t> ఒంటెలు త్రాగుటయైన తరువాత ఆ మనుష్యుడు అరతులము ఎత్తుగల బంగారపు ముక్కు కమ్మిని, ఆమెచేతులకు పది తులముల ఎత్తు గల రెండు బంగారు కడియములను తీసి</a:t>
            </a:r>
          </a:p>
          <a:p>
            <a:pPr algn="just">
              <a:lnSpc>
                <a:spcPct val="150000"/>
              </a:lnSpc>
              <a:buNone/>
            </a:pPr>
            <a:r>
              <a:rPr b="true" lang="en-US" sz="3000">
                <a:solidFill>
                  <a:srgbClr val="FFFFFF"/>
                </a:solidFill>
                <a:cs typeface="Mandali"/>
              </a:rPr>
              <a:t>24:23</a:t>
            </a:r>
            <a:r>
              <a:rPr lang="en-US" sz="3000">
                <a:solidFill>
                  <a:srgbClr val="FFFFFF"/>
                </a:solidFill>
                <a:cs typeface="Mandali"/>
              </a:rPr>
              <a:t> నీవు ఎవరి కుమార్తెవు? దయచేసి నాతో చెప్పుము; నీ తండ్రి యింట మేము ఈ రాత్రి బసచేయుటకు స్థలమున్నదా అని అడిగెను.</a:t>
            </a:r>
          </a:p>
        </p:txBody>
      </p:sp>
      <p:pic>
        <p:nvPicPr>
          <p:cNvPr id="4" name="Picture 4"/>
          <p:cNvPicPr>
            <a:picLocks noChangeAspect="true"/>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dcterms:modified xsi:type="dcterms:W3CDTF">2011-08-01T06:04:30Z</dcterms:modified>
  <cp:revision>1</cp:revision>
</cp:coreProperties>
</file>